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4400213" cy="251999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ts val="38"/>
      </a:spcBef>
      <a:spcAft>
        <a:spcPts val="38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ts val="38"/>
      </a:spcBef>
      <a:spcAft>
        <a:spcPts val="38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ts val="38"/>
      </a:spcBef>
      <a:spcAft>
        <a:spcPts val="38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ts val="38"/>
      </a:spcBef>
      <a:spcAft>
        <a:spcPts val="38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ts val="38"/>
      </a:spcBef>
      <a:spcAft>
        <a:spcPts val="38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33" d="100"/>
          <a:sy n="33" d="100"/>
        </p:scale>
        <p:origin x="3936" y="2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>
            <a:extLst>
              <a:ext uri="{FF2B5EF4-FFF2-40B4-BE49-F238E27FC236}">
                <a16:creationId xmlns:a16="http://schemas.microsoft.com/office/drawing/2014/main" id="{779B0701-640A-15C2-C004-5841CCFCB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ES"/>
          </a:p>
        </p:txBody>
      </p:sp>
      <p:sp>
        <p:nvSpPr>
          <p:cNvPr id="2050" name="AutoShape 2">
            <a:extLst>
              <a:ext uri="{FF2B5EF4-FFF2-40B4-BE49-F238E27FC236}">
                <a16:creationId xmlns:a16="http://schemas.microsoft.com/office/drawing/2014/main" id="{1D59022A-BB8A-F7D3-0952-D5EE4EC1E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E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5841DD1-35F3-81ED-0CE6-745C8DBC55FB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215900" y="812800"/>
            <a:ext cx="7123113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8C67EEF3-427C-75BE-48D0-5F7D0A3A4A0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ES" altLang="en-E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9C1B5F2D-2ABF-79B5-1E4F-EF3EBC723E70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es-ES" altLang="en-E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0B9B9A66-1B0F-12A6-554D-DE60EE0A6DBE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es-ES" altLang="en-E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3D4E2ABF-ABEA-3AA3-20F2-A6062F2D4C95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es-ES" altLang="en-ES"/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D3586BF0-4E42-16DB-6C86-B3A0B0D5BF7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05FE3A6E-EA1B-0245-9823-BD3D2B4FCDDB}" type="slidenum">
              <a:rPr lang="es-ES" altLang="en-ES"/>
              <a:pPr/>
              <a:t>‹#›</a:t>
            </a:fld>
            <a:endParaRPr lang="es-ES" altLang="en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97553339-730E-5902-370D-EF7F39B514E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694F718-D09B-0A4F-8C4B-A2F624961F18}" type="slidenum">
              <a:rPr lang="es-ES" altLang="en-ES"/>
              <a:pPr/>
              <a:t>1</a:t>
            </a:fld>
            <a:endParaRPr lang="es-ES" altLang="en-ES"/>
          </a:p>
        </p:txBody>
      </p:sp>
      <p:sp>
        <p:nvSpPr>
          <p:cNvPr id="4097" name="Text Box 1">
            <a:extLst>
              <a:ext uri="{FF2B5EF4-FFF2-40B4-BE49-F238E27FC236}">
                <a16:creationId xmlns:a16="http://schemas.microsoft.com/office/drawing/2014/main" id="{02B2B0C0-D85A-A752-75BE-C6C6D0294A4C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5900" y="812800"/>
            <a:ext cx="7127875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079A0BC2-5E2D-3CBA-DB18-F2C1595D8B0C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ES" altLang="en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52351-5FAD-6986-B8EE-C3CFBC9A65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0225" y="4124325"/>
            <a:ext cx="10799763" cy="87725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115817-19E7-DAE8-8352-3D6972A3ED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0225" y="13236575"/>
            <a:ext cx="10799763" cy="60833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1F0F1-193B-30B6-47A3-59C9B995887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3CA04-08CE-02AA-9D1A-FE705A41F44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DD7A6-2369-AAD7-D9C6-AE0BAD31C4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F4A7272-BF98-3742-A07D-D814B4393ED6}" type="slidenum">
              <a:rPr lang="es-ES" altLang="en-ES"/>
              <a:pPr/>
              <a:t>‹#›</a:t>
            </a:fld>
            <a:endParaRPr lang="es-ES" altLang="en-ES"/>
          </a:p>
        </p:txBody>
      </p:sp>
    </p:spTree>
    <p:extLst>
      <p:ext uri="{BB962C8B-B14F-4D97-AF65-F5344CB8AC3E}">
        <p14:creationId xmlns:p14="http://schemas.microsoft.com/office/powerpoint/2010/main" val="1137070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D24C5-F22F-3137-DAA5-6481B0240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B7DFFA-26EF-8969-A5B0-826A859CCD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685B3-8932-C45E-3AE6-83A2AE1C581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23513-A39A-4B71-9944-EB5FBB29D2F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73E6B-6368-E921-D62E-917C2BD40D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B162652-C1D9-1048-B065-D171220964BF}" type="slidenum">
              <a:rPr lang="es-ES" altLang="en-ES"/>
              <a:pPr/>
              <a:t>‹#›</a:t>
            </a:fld>
            <a:endParaRPr lang="es-ES" altLang="en-ES"/>
          </a:p>
        </p:txBody>
      </p:sp>
    </p:spTree>
    <p:extLst>
      <p:ext uri="{BB962C8B-B14F-4D97-AF65-F5344CB8AC3E}">
        <p14:creationId xmlns:p14="http://schemas.microsoft.com/office/powerpoint/2010/main" val="1799742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2664FE-BABF-8459-CDF8-9D60A1092E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37813" y="1004888"/>
            <a:ext cx="3238500" cy="1950085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EBB42E-F8B2-86E1-6AB4-56767D6C95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0725" y="1004888"/>
            <a:ext cx="9564688" cy="195008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E6DD2-73BF-7519-523A-3B0A23C6B26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10D66-EDEA-7E7D-DC80-E5B4A578B0B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8CBBE-D193-EAD2-F4C1-9F0C5F4380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500E725-0C55-F041-B6B4-4B9F3D9D68F0}" type="slidenum">
              <a:rPr lang="es-ES" altLang="en-ES"/>
              <a:pPr/>
              <a:t>‹#›</a:t>
            </a:fld>
            <a:endParaRPr lang="es-ES" altLang="en-ES"/>
          </a:p>
        </p:txBody>
      </p:sp>
    </p:spTree>
    <p:extLst>
      <p:ext uri="{BB962C8B-B14F-4D97-AF65-F5344CB8AC3E}">
        <p14:creationId xmlns:p14="http://schemas.microsoft.com/office/powerpoint/2010/main" val="3449008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37A3E-342F-31B0-020B-2751EDC56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1004888"/>
            <a:ext cx="12955588" cy="420211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13B5D1-520D-C229-4270-47E1950D94E6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720725" y="22956838"/>
            <a:ext cx="3349625" cy="1730375"/>
          </a:xfrm>
        </p:spPr>
        <p:txBody>
          <a:bodyPr/>
          <a:lstStyle>
            <a:lvl1pPr>
              <a:defRPr/>
            </a:lvl1pPr>
          </a:lstStyle>
          <a:p>
            <a:endParaRPr lang="es-ES" altLang="en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25CBE3-9096-29FE-E720-63FC8046845E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924425" y="22956838"/>
            <a:ext cx="4559300" cy="1730375"/>
          </a:xfrm>
        </p:spPr>
        <p:txBody>
          <a:bodyPr/>
          <a:lstStyle>
            <a:lvl1pPr>
              <a:defRPr/>
            </a:lvl1pPr>
          </a:lstStyle>
          <a:p>
            <a:endParaRPr lang="es-ES" altLang="en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0DA833-D782-2292-44A2-2112058D3A0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325100" y="22956838"/>
            <a:ext cx="3349625" cy="1730375"/>
          </a:xfrm>
        </p:spPr>
        <p:txBody>
          <a:bodyPr/>
          <a:lstStyle>
            <a:lvl1pPr>
              <a:defRPr/>
            </a:lvl1pPr>
          </a:lstStyle>
          <a:p>
            <a:fld id="{E088D8FD-B91D-3D45-86B6-C6CF95B10816}" type="slidenum">
              <a:rPr lang="es-ES" altLang="en-ES"/>
              <a:pPr/>
              <a:t>‹#›</a:t>
            </a:fld>
            <a:endParaRPr lang="es-ES" altLang="en-ES"/>
          </a:p>
        </p:txBody>
      </p:sp>
    </p:spTree>
    <p:extLst>
      <p:ext uri="{BB962C8B-B14F-4D97-AF65-F5344CB8AC3E}">
        <p14:creationId xmlns:p14="http://schemas.microsoft.com/office/powerpoint/2010/main" val="3316365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5165D-E3BF-C27C-94B7-16A7C29D6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02B9-A373-12CF-BE20-41AC46CB7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C291B-1F8A-E409-6E08-001C356970C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FFFB1-21A8-AA62-B1FA-D37366D8496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E756B-7056-51C0-98D7-76487276D9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DA3125-8F7A-F248-91D5-19FE38536B43}" type="slidenum">
              <a:rPr lang="es-ES" altLang="en-ES"/>
              <a:pPr/>
              <a:t>‹#›</a:t>
            </a:fld>
            <a:endParaRPr lang="es-ES" altLang="en-ES"/>
          </a:p>
        </p:txBody>
      </p:sp>
    </p:spTree>
    <p:extLst>
      <p:ext uri="{BB962C8B-B14F-4D97-AF65-F5344CB8AC3E}">
        <p14:creationId xmlns:p14="http://schemas.microsoft.com/office/powerpoint/2010/main" val="4058678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C08A0-FF8F-9AF7-DFFD-D53F63560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6281738"/>
            <a:ext cx="12420600" cy="104838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C2DA7-0139-7CDB-8691-EE1615030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2663" y="16864013"/>
            <a:ext cx="12420600" cy="55133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410B5-2623-6987-391A-7EABF4C0E1D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5325F-E35A-AF4F-A886-C4BECF95CE8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67C47-A7F9-E987-80BE-9D5E5DC3AC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DBA503A-8AF4-DB47-B045-006D0F83F54B}" type="slidenum">
              <a:rPr lang="es-ES" altLang="en-ES"/>
              <a:pPr/>
              <a:t>‹#›</a:t>
            </a:fld>
            <a:endParaRPr lang="es-ES" altLang="en-ES"/>
          </a:p>
        </p:txBody>
      </p:sp>
    </p:spTree>
    <p:extLst>
      <p:ext uri="{BB962C8B-B14F-4D97-AF65-F5344CB8AC3E}">
        <p14:creationId xmlns:p14="http://schemas.microsoft.com/office/powerpoint/2010/main" val="103618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1F02F-B869-D2E4-2247-B91CC4035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8F044-D73D-9165-0649-842D48249C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725" y="5895975"/>
            <a:ext cx="6400800" cy="146097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8DF28-CC0E-7FEC-5437-5A76D23D1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73925" y="5895975"/>
            <a:ext cx="6402388" cy="146097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F97268-771D-A51D-818B-6F9760960C3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1511EA-D99F-2576-A7B2-1C498A68D4A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6178F-0FF7-7E12-59AF-61D5D35D73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C77696A-BC40-7045-8056-BF963DF72BA1}" type="slidenum">
              <a:rPr lang="es-ES" altLang="en-ES"/>
              <a:pPr/>
              <a:t>‹#›</a:t>
            </a:fld>
            <a:endParaRPr lang="es-ES" altLang="en-ES"/>
          </a:p>
        </p:txBody>
      </p:sp>
    </p:spTree>
    <p:extLst>
      <p:ext uri="{BB962C8B-B14F-4D97-AF65-F5344CB8AC3E}">
        <p14:creationId xmlns:p14="http://schemas.microsoft.com/office/powerpoint/2010/main" val="3298253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B0B4-9B6D-D466-61B5-6F51FFDA9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188" y="1341438"/>
            <a:ext cx="12420600" cy="48704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3BFC1-5859-13E9-0EF4-82D3E86FA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2188" y="6176963"/>
            <a:ext cx="6091237" cy="30273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1543B-8BA5-9C6B-F674-61015851E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2188" y="9204325"/>
            <a:ext cx="6091237" cy="135397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19782B-B20E-1D5E-521D-C4095C9784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289800" y="6176963"/>
            <a:ext cx="6122988" cy="30273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54418A-4A53-C7C9-4FEB-855379F18F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289800" y="9204325"/>
            <a:ext cx="6122988" cy="135397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8603A4-FDB6-FA33-37A5-77DE4B0CE10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C886CF-87DB-5DFF-E75B-078F936E84C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620E35-8EAA-375A-CEF7-0F00EC3C37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C93D22B-DD79-B04A-9DB6-6BB0ECE958AF}" type="slidenum">
              <a:rPr lang="es-ES" altLang="en-ES"/>
              <a:pPr/>
              <a:t>‹#›</a:t>
            </a:fld>
            <a:endParaRPr lang="es-ES" altLang="en-ES"/>
          </a:p>
        </p:txBody>
      </p:sp>
    </p:spTree>
    <p:extLst>
      <p:ext uri="{BB962C8B-B14F-4D97-AF65-F5344CB8AC3E}">
        <p14:creationId xmlns:p14="http://schemas.microsoft.com/office/powerpoint/2010/main" val="4251679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1BC41-4A6C-6144-A813-D425EDD42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F0CECF-C866-E908-E855-C57006E8187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5E98EA-4685-6034-E717-0415F640156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59F5A0-07AC-5AD1-681A-03CFA717CC5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172A13B-C809-1944-B6E9-2163903BCECD}" type="slidenum">
              <a:rPr lang="es-ES" altLang="en-ES"/>
              <a:pPr/>
              <a:t>‹#›</a:t>
            </a:fld>
            <a:endParaRPr lang="es-ES" altLang="en-ES"/>
          </a:p>
        </p:txBody>
      </p:sp>
    </p:spTree>
    <p:extLst>
      <p:ext uri="{BB962C8B-B14F-4D97-AF65-F5344CB8AC3E}">
        <p14:creationId xmlns:p14="http://schemas.microsoft.com/office/powerpoint/2010/main" val="1755211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0ED1B9-9499-7086-59B8-DFB01AAA062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9560A0-8FDB-2F7B-FB07-B466F9BDC62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5E05CD-943F-1B0A-F37D-B2F09C0D9B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619A4FD-8420-F547-9390-BC81925C26F5}" type="slidenum">
              <a:rPr lang="es-ES" altLang="en-ES"/>
              <a:pPr/>
              <a:t>‹#›</a:t>
            </a:fld>
            <a:endParaRPr lang="es-ES" altLang="en-ES"/>
          </a:p>
        </p:txBody>
      </p:sp>
    </p:spTree>
    <p:extLst>
      <p:ext uri="{BB962C8B-B14F-4D97-AF65-F5344CB8AC3E}">
        <p14:creationId xmlns:p14="http://schemas.microsoft.com/office/powerpoint/2010/main" val="335225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40E18-5180-6778-035D-240D4D95F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188" y="1679575"/>
            <a:ext cx="4643437" cy="58801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1273B-EDB1-A57A-849A-195149000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1400" y="3629025"/>
            <a:ext cx="7291388" cy="17907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4CB736-A41B-9F6C-67B5-BF16E94FC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2188" y="7559675"/>
            <a:ext cx="4643437" cy="140065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C9EAAA-4E06-21C8-4349-1570E2FA95C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E1B9A-E853-4F9D-B831-2B7A327E698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C4E229-25DD-9081-8783-58FEB73965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98D4E59-1BED-5F40-A2CD-CE4FBC8AC736}" type="slidenum">
              <a:rPr lang="es-ES" altLang="en-ES"/>
              <a:pPr/>
              <a:t>‹#›</a:t>
            </a:fld>
            <a:endParaRPr lang="es-ES" altLang="en-ES"/>
          </a:p>
        </p:txBody>
      </p:sp>
    </p:spTree>
    <p:extLst>
      <p:ext uri="{BB962C8B-B14F-4D97-AF65-F5344CB8AC3E}">
        <p14:creationId xmlns:p14="http://schemas.microsoft.com/office/powerpoint/2010/main" val="368022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015FA-81D9-AC25-8062-6598CB4C6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188" y="1679575"/>
            <a:ext cx="4643437" cy="58801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73151E-0E77-66E1-EA01-D54FEEE7BD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121400" y="3629025"/>
            <a:ext cx="7291388" cy="17907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EBF5D5-71C0-19F3-5D4E-36929EAB2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2188" y="7559675"/>
            <a:ext cx="4643437" cy="140065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D0AC41-20E9-97A1-A6D2-D7046A723F7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AECFCB-96D6-D80F-42B8-69D8F5FBC21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2B93F1-A66C-F15A-7A0F-9391BD1329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231B4E5-4B40-7F43-BC2B-246E53306AB2}" type="slidenum">
              <a:rPr lang="es-ES" altLang="en-ES"/>
              <a:pPr/>
              <a:t>‹#›</a:t>
            </a:fld>
            <a:endParaRPr lang="es-ES" altLang="en-ES"/>
          </a:p>
        </p:txBody>
      </p:sp>
    </p:spTree>
    <p:extLst>
      <p:ext uri="{BB962C8B-B14F-4D97-AF65-F5344CB8AC3E}">
        <p14:creationId xmlns:p14="http://schemas.microsoft.com/office/powerpoint/2010/main" val="129680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ECCDF3BA-59C0-3273-DC85-F99FAE36EA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004888"/>
            <a:ext cx="12955588" cy="420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ES"/>
              <a:t>Pulse para editar el formato del texto de título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7E0EB183-F457-C4C0-8B44-9A5999559A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5895975"/>
            <a:ext cx="12955588" cy="1460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263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ES"/>
              <a:t>Pulse para editar el formato de texto del esquema</a:t>
            </a:r>
          </a:p>
          <a:p>
            <a:pPr lvl="1"/>
            <a:r>
              <a:rPr lang="en-GB" altLang="en-ES"/>
              <a:t>Segundo nivel del esquema</a:t>
            </a:r>
          </a:p>
          <a:p>
            <a:pPr lvl="2"/>
            <a:r>
              <a:rPr lang="en-GB" altLang="en-ES"/>
              <a:t>Tercer nivel del esquema</a:t>
            </a:r>
          </a:p>
          <a:p>
            <a:pPr lvl="3"/>
            <a:r>
              <a:rPr lang="en-GB" altLang="en-ES"/>
              <a:t>Cuarto nivel del esquema</a:t>
            </a:r>
          </a:p>
          <a:p>
            <a:pPr lvl="4"/>
            <a:r>
              <a:rPr lang="en-GB" altLang="en-ES"/>
              <a:t>Quinto nivel del esquema</a:t>
            </a:r>
          </a:p>
          <a:p>
            <a:pPr lvl="4"/>
            <a:r>
              <a:rPr lang="en-GB" altLang="en-ES"/>
              <a:t>Sexto nivel del esquema</a:t>
            </a:r>
          </a:p>
          <a:p>
            <a:pPr lvl="4"/>
            <a:r>
              <a:rPr lang="en-GB" altLang="en-ES"/>
              <a:t>Séptimo nivel del esquema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BFEAC69-D52E-5302-5BAD-9B848E2EC783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720725" y="22956838"/>
            <a:ext cx="3349625" cy="173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es-ES" altLang="en-E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9EA858B-A01E-62E1-BD0D-1BA74AFFED11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4924425" y="22956838"/>
            <a:ext cx="4559300" cy="173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es-ES" altLang="en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EDD21F4-3462-0BA4-D6F4-F002256AF26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0325100" y="22956838"/>
            <a:ext cx="3349625" cy="173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DEBE8007-EC1D-E146-BEEA-0FE46FBB7415}" type="slidenum">
              <a:rPr lang="es-ES" altLang="en-ES"/>
              <a:pPr/>
              <a:t>‹#›</a:t>
            </a:fld>
            <a:endParaRPr lang="es-ES" altLang="en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 hangingPunct="0">
        <a:lnSpc>
          <a:spcPct val="93000"/>
        </a:lnSpc>
        <a:spcBef>
          <a:spcPts val="38"/>
        </a:spcBef>
        <a:spcAft>
          <a:spcPts val="38"/>
        </a:spcAft>
        <a:buClr>
          <a:srgbClr val="000000"/>
        </a:buClr>
        <a:buSzPct val="100000"/>
        <a:buFont typeface="Times New Roman" panose="02020603050405020304" pitchFamily="18" charset="0"/>
        <a:defRPr sz="196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ts val="38"/>
        </a:spcBef>
        <a:spcAft>
          <a:spcPts val="38"/>
        </a:spcAft>
        <a:buClr>
          <a:srgbClr val="000000"/>
        </a:buClr>
        <a:buSzPct val="100000"/>
        <a:buFont typeface="Times New Roman" panose="02020603050405020304" pitchFamily="18" charset="0"/>
        <a:defRPr sz="196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ts val="38"/>
        </a:spcBef>
        <a:spcAft>
          <a:spcPts val="38"/>
        </a:spcAft>
        <a:buClr>
          <a:srgbClr val="000000"/>
        </a:buClr>
        <a:buSzPct val="100000"/>
        <a:buFont typeface="Times New Roman" panose="02020603050405020304" pitchFamily="18" charset="0"/>
        <a:defRPr sz="196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ts val="38"/>
        </a:spcBef>
        <a:spcAft>
          <a:spcPts val="38"/>
        </a:spcAft>
        <a:buClr>
          <a:srgbClr val="000000"/>
        </a:buClr>
        <a:buSzPct val="100000"/>
        <a:buFont typeface="Times New Roman" panose="02020603050405020304" pitchFamily="18" charset="0"/>
        <a:defRPr sz="196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ts val="38"/>
        </a:spcBef>
        <a:spcAft>
          <a:spcPts val="38"/>
        </a:spcAft>
        <a:buClr>
          <a:srgbClr val="000000"/>
        </a:buClr>
        <a:buSzPct val="100000"/>
        <a:buFont typeface="Times New Roman" panose="02020603050405020304" pitchFamily="18" charset="0"/>
        <a:defRPr sz="196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ts val="38"/>
        </a:spcBef>
        <a:spcAft>
          <a:spcPts val="38"/>
        </a:spcAft>
        <a:buClr>
          <a:srgbClr val="000000"/>
        </a:buClr>
        <a:buSzPct val="100000"/>
        <a:buFont typeface="Times New Roman" panose="02020603050405020304" pitchFamily="18" charset="0"/>
        <a:defRPr sz="196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ts val="38"/>
        </a:spcBef>
        <a:spcAft>
          <a:spcPts val="38"/>
        </a:spcAft>
        <a:buClr>
          <a:srgbClr val="000000"/>
        </a:buClr>
        <a:buSzPct val="100000"/>
        <a:buFont typeface="Times New Roman" panose="02020603050405020304" pitchFamily="18" charset="0"/>
        <a:defRPr sz="196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ts val="38"/>
        </a:spcBef>
        <a:spcAft>
          <a:spcPts val="38"/>
        </a:spcAft>
        <a:buClr>
          <a:srgbClr val="000000"/>
        </a:buClr>
        <a:buSzPct val="100000"/>
        <a:buFont typeface="Times New Roman" panose="02020603050405020304" pitchFamily="18" charset="0"/>
        <a:defRPr sz="196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ts val="38"/>
        </a:spcBef>
        <a:spcAft>
          <a:spcPts val="38"/>
        </a:spcAft>
        <a:buClr>
          <a:srgbClr val="000000"/>
        </a:buClr>
        <a:buSzPct val="100000"/>
        <a:buFont typeface="Times New Roman" panose="02020603050405020304" pitchFamily="18" charset="0"/>
        <a:defRPr sz="196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ts val="6325"/>
        </a:spcBef>
        <a:spcAft>
          <a:spcPts val="38"/>
        </a:spcAft>
        <a:buClr>
          <a:srgbClr val="000000"/>
        </a:buClr>
        <a:buSzPct val="100000"/>
        <a:buFont typeface="Times New Roman" panose="02020603050405020304" pitchFamily="18" charset="0"/>
        <a:defRPr sz="14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ts val="5075"/>
        </a:spcBef>
        <a:spcAft>
          <a:spcPts val="38"/>
        </a:spcAft>
        <a:buClr>
          <a:srgbClr val="000000"/>
        </a:buClr>
        <a:buSzPct val="100000"/>
        <a:buFont typeface="Times New Roman" panose="02020603050405020304" pitchFamily="18" charset="0"/>
        <a:defRPr sz="125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ts val="3813"/>
        </a:spcBef>
        <a:spcAft>
          <a:spcPts val="38"/>
        </a:spcAft>
        <a:buClr>
          <a:srgbClr val="000000"/>
        </a:buClr>
        <a:buSzPct val="100000"/>
        <a:buFont typeface="Times New Roman" panose="02020603050405020304" pitchFamily="18" charset="0"/>
        <a:defRPr sz="107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ts val="2550"/>
        </a:spcBef>
        <a:spcAft>
          <a:spcPts val="38"/>
        </a:spcAft>
        <a:buClr>
          <a:srgbClr val="000000"/>
        </a:buClr>
        <a:buSzPct val="100000"/>
        <a:buFont typeface="Times New Roman" panose="02020603050405020304" pitchFamily="18" charset="0"/>
        <a:defRPr sz="89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ts val="1288"/>
        </a:spcBef>
        <a:spcAft>
          <a:spcPts val="38"/>
        </a:spcAft>
        <a:buClr>
          <a:srgbClr val="000000"/>
        </a:buClr>
        <a:buSzPct val="100000"/>
        <a:buFont typeface="Times New Roman" panose="02020603050405020304" pitchFamily="18" charset="0"/>
        <a:defRPr sz="89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>
            <a:extLst>
              <a:ext uri="{FF2B5EF4-FFF2-40B4-BE49-F238E27FC236}">
                <a16:creationId xmlns:a16="http://schemas.microsoft.com/office/drawing/2014/main" id="{B1FE340D-9914-1F72-7179-CF5E36DB1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00213" cy="2519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4" name="Rectangle 2">
            <a:extLst>
              <a:ext uri="{FF2B5EF4-FFF2-40B4-BE49-F238E27FC236}">
                <a16:creationId xmlns:a16="http://schemas.microsoft.com/office/drawing/2014/main" id="{454A8C84-A0D8-C49E-C0E1-6CD6F8E3E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0588" y="5219700"/>
            <a:ext cx="10080625" cy="6659563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18000"/>
              </a:lnSpc>
              <a:buClrTx/>
              <a:buFontTx/>
              <a:buNone/>
            </a:pPr>
            <a:r>
              <a:rPr lang="es-ES" altLang="en-ES" sz="4800">
                <a:latin typeface="Arial Black" panose="020B0604020202020204" pitchFamily="34" charset="0"/>
              </a:rPr>
              <a:t>TÍTULO DEL TRABAJO</a:t>
            </a:r>
          </a:p>
          <a:p>
            <a:pPr algn="ctr">
              <a:buClrTx/>
              <a:buFontTx/>
              <a:buNone/>
            </a:pPr>
            <a:r>
              <a:rPr lang="es-ES" altLang="en-ES" sz="2400"/>
              <a:t>Autores y correspondientes afiliaciones, y/o puestos de trabajo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414AAB0-7760-5258-E50B-73CEFDFC8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0588" y="12636500"/>
            <a:ext cx="10080625" cy="360045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 marL="215900" indent="-215900"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35000"/>
              </a:lnSpc>
              <a:buClrTx/>
              <a:buFontTx/>
              <a:buNone/>
            </a:pPr>
            <a:r>
              <a:rPr lang="es-ES" altLang="en-ES">
                <a:latin typeface="Arial Black" panose="020B0604020202020204" pitchFamily="34" charset="0"/>
              </a:rPr>
              <a:t>Estructurar el póster según el esquema:</a:t>
            </a:r>
          </a:p>
          <a:p>
            <a:pPr>
              <a:lnSpc>
                <a:spcPct val="107000"/>
              </a:lnSpc>
              <a:buClrTx/>
              <a:buFontTx/>
              <a:buNone/>
            </a:pPr>
            <a:endParaRPr lang="es-ES" altLang="en-ES"/>
          </a:p>
          <a:p>
            <a:pPr>
              <a:lnSpc>
                <a:spcPct val="107000"/>
              </a:lnSpc>
              <a:buSzPct val="45000"/>
              <a:buFont typeface="Wingdings" pitchFamily="2" charset="2"/>
              <a:buChar char=""/>
            </a:pPr>
            <a:r>
              <a:rPr lang="es-ES" altLang="en-ES" sz="1600"/>
              <a:t>Comunicado de investigación: Título, Introducción, Objetivos, Metodología, Resultados, Conclusiones. </a:t>
            </a:r>
          </a:p>
          <a:p>
            <a:pPr>
              <a:lnSpc>
                <a:spcPct val="107000"/>
              </a:lnSpc>
              <a:buSzPct val="45000"/>
              <a:buFont typeface="Wingdings" pitchFamily="2" charset="2"/>
              <a:buChar char=""/>
            </a:pPr>
            <a:r>
              <a:rPr lang="es-ES" altLang="en-ES" sz="1600"/>
              <a:t>Comunicado de investigación de estudiantes: Estos trabajos deberán ser proyectos de investigación y podrán ser presentados sin resultados ni discusión. Título, introducción, objetivos, metodología. </a:t>
            </a:r>
          </a:p>
          <a:p>
            <a:pPr>
              <a:lnSpc>
                <a:spcPct val="107000"/>
              </a:lnSpc>
              <a:buSzPct val="45000"/>
              <a:buFont typeface="Wingdings" pitchFamily="2" charset="2"/>
              <a:buChar char=""/>
            </a:pPr>
            <a:r>
              <a:rPr lang="es-ES" altLang="en-ES" sz="1600"/>
              <a:t>Comunicado de experiencia: Título, Introducción, Objetivos, Metodología (figurando el tipo de intervención y mecanismos evaluación) y Conclusiones.</a:t>
            </a:r>
          </a:p>
          <a:p>
            <a:pPr>
              <a:lnSpc>
                <a:spcPct val="107000"/>
              </a:lnSpc>
              <a:buSzPct val="45000"/>
              <a:buFont typeface="Wingdings" pitchFamily="2" charset="2"/>
              <a:buChar char=""/>
            </a:pPr>
            <a:r>
              <a:rPr lang="es-ES" altLang="en-ES" sz="1600"/>
              <a:t>Comunicado de casos de cuidados: Título, Sinopsis (breve descripción del caso), Valoración, Diagnóstico/Problema, Resultados esperados y conseguidos, Intervenciones y Evaluación.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08CDF4B5-A413-E331-106C-9D386616C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2321838"/>
            <a:ext cx="1800225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7" name="Rectangle 5">
            <a:extLst>
              <a:ext uri="{FF2B5EF4-FFF2-40B4-BE49-F238E27FC236}">
                <a16:creationId xmlns:a16="http://schemas.microsoft.com/office/drawing/2014/main" id="{A89EA221-7085-B09A-4DE5-EDAAEAC8B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23040975"/>
            <a:ext cx="3240087" cy="53975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15000"/>
              </a:lnSpc>
              <a:buClrTx/>
              <a:buFontTx/>
              <a:buNone/>
            </a:pPr>
            <a:r>
              <a:rPr lang="es-ES" altLang="en-ES" sz="1000"/>
              <a:t>This work is licensed under a Creative Commons</a:t>
            </a:r>
          </a:p>
          <a:p>
            <a:pPr algn="ctr">
              <a:lnSpc>
                <a:spcPct val="115000"/>
              </a:lnSpc>
              <a:buClrTx/>
              <a:buFontTx/>
              <a:buNone/>
            </a:pPr>
            <a:r>
              <a:rPr lang="es-ES" altLang="en-ES" sz="1000"/>
              <a:t>Attribution 4.0 International License (CC BY 4.0)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ts val="38"/>
          </a:spcBef>
          <a:spcAft>
            <a:spcPts val="38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ts val="38"/>
          </a:spcBef>
          <a:spcAft>
            <a:spcPts val="38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139</Words>
  <Application>Microsoft Macintosh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Times New Roman</vt:lpstr>
      <vt:lpstr>Arial</vt:lpstr>
      <vt:lpstr>Microsoft YaHei</vt:lpstr>
      <vt:lpstr>Segoe UI</vt:lpstr>
      <vt:lpstr>Arial Black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Ana Magdalena Vargas Martínez</cp:lastModifiedBy>
  <cp:revision>5</cp:revision>
  <cp:lastPrinted>1601-01-01T00:00:00Z</cp:lastPrinted>
  <dcterms:created xsi:type="dcterms:W3CDTF">2023-07-24T09:15:53Z</dcterms:created>
  <dcterms:modified xsi:type="dcterms:W3CDTF">2023-07-25T08:04:48Z</dcterms:modified>
</cp:coreProperties>
</file>