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66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41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52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25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72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59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33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96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18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50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12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D2F1-9E59-440A-95C2-DBA765A9B91B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70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-14655" y="2564904"/>
            <a:ext cx="9143998" cy="1470025"/>
          </a:xfrm>
        </p:spPr>
        <p:txBody>
          <a:bodyPr/>
          <a:lstStyle/>
          <a:p>
            <a:pPr eaLnBrk="1" hangingPunct="1"/>
            <a:r>
              <a:rPr lang="es-ES" altLang="es-ES" b="1" dirty="0" smtClean="0">
                <a:solidFill>
                  <a:srgbClr val="C00000"/>
                </a:solidFill>
              </a:rPr>
              <a:t>TITULO</a:t>
            </a: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0" y="4089400"/>
            <a:ext cx="9144000" cy="406400"/>
          </a:xfrm>
        </p:spPr>
        <p:txBody>
          <a:bodyPr/>
          <a:lstStyle/>
          <a:p>
            <a:pPr eaLnBrk="1" hangingPunct="1"/>
            <a:r>
              <a:rPr lang="es-ES" altLang="es-ES" sz="2000" b="1" dirty="0" smtClean="0">
                <a:solidFill>
                  <a:schemeClr val="tx1"/>
                </a:solidFill>
              </a:rPr>
              <a:t>Autores</a:t>
            </a: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0" y="4725144"/>
            <a:ext cx="9143999" cy="4064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Organización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1" y="116632"/>
            <a:ext cx="3543273" cy="235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2 Subtítulo"/>
          <p:cNvSpPr txBox="1">
            <a:spLocks/>
          </p:cNvSpPr>
          <p:nvPr/>
        </p:nvSpPr>
        <p:spPr>
          <a:xfrm>
            <a:off x="0" y="587727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altLang="es-ES" sz="1400" b="1" dirty="0" smtClean="0">
                <a:solidFill>
                  <a:srgbClr val="C00000"/>
                </a:solidFill>
              </a:rPr>
              <a:t>IV </a:t>
            </a:r>
            <a:r>
              <a:rPr lang="es-ES" altLang="es-ES" sz="1400" b="1" dirty="0" smtClean="0">
                <a:solidFill>
                  <a:srgbClr val="C00000"/>
                </a:solidFill>
              </a:rPr>
              <a:t>CONGRESO INTERNACIONAL Y X NACIONAL DE AEC</a:t>
            </a:r>
          </a:p>
          <a:p>
            <a:pPr>
              <a:spcBef>
                <a:spcPts val="0"/>
              </a:spcBef>
            </a:pPr>
            <a:r>
              <a:rPr lang="es-ES" altLang="es-ES" sz="1400" b="1" dirty="0" smtClean="0">
                <a:solidFill>
                  <a:srgbClr val="C00000"/>
                </a:solidFill>
              </a:rPr>
              <a:t>IV ENCUENTRO NACIONAL DE TUTORES Y RESIDENTES DE ENFERMERÍA FAMILIAR Y COMUNITARIA</a:t>
            </a:r>
          </a:p>
          <a:p>
            <a:pPr>
              <a:spcBef>
                <a:spcPts val="0"/>
              </a:spcBef>
            </a:pPr>
            <a:r>
              <a:rPr lang="es-ES" altLang="es-ES" sz="1600" b="1" dirty="0" smtClean="0">
                <a:solidFill>
                  <a:srgbClr val="C00000"/>
                </a:solidFill>
              </a:rPr>
              <a:t>“SALUD COMUNITARIA Y ENFERMERÍA COMUNITARIA, MIRADAS DIVERSAS DE UNA MISMA REALIDAD”</a:t>
            </a:r>
          </a:p>
          <a:p>
            <a:pPr>
              <a:spcBef>
                <a:spcPts val="0"/>
              </a:spcBef>
            </a:pPr>
            <a:r>
              <a:rPr lang="es-ES" altLang="es-ES" sz="1400" b="1" dirty="0" smtClean="0">
                <a:solidFill>
                  <a:srgbClr val="C00000"/>
                </a:solidFill>
              </a:rPr>
              <a:t>Burgos 5, 6 y 7 de Octubre 2016</a:t>
            </a:r>
          </a:p>
          <a:p>
            <a:pPr>
              <a:spcBef>
                <a:spcPts val="0"/>
              </a:spcBef>
            </a:pPr>
            <a:endParaRPr lang="es-ES" altLang="es-E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" y="0"/>
            <a:ext cx="1829509" cy="12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46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TITULO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Usuario</dc:creator>
  <cp:lastModifiedBy>Usuario</cp:lastModifiedBy>
  <cp:revision>7</cp:revision>
  <dcterms:created xsi:type="dcterms:W3CDTF">2016-01-13T12:44:10Z</dcterms:created>
  <dcterms:modified xsi:type="dcterms:W3CDTF">2016-05-15T11:10:22Z</dcterms:modified>
</cp:coreProperties>
</file>