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0080625" cy="5670550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ts val="25"/>
      </a:spcBef>
      <a:spcAft>
        <a:spcPts val="25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ts val="25"/>
      </a:spcBef>
      <a:spcAft>
        <a:spcPts val="25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ts val="25"/>
      </a:spcBef>
      <a:spcAft>
        <a:spcPts val="25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ts val="25"/>
      </a:spcBef>
      <a:spcAft>
        <a:spcPts val="25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ts val="25"/>
      </a:spcBef>
      <a:spcAft>
        <a:spcPts val="25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>
      <p:cViewPr varScale="1">
        <p:scale>
          <a:sx n="129" d="100"/>
          <a:sy n="129" d="100"/>
        </p:scale>
        <p:origin x="784" y="2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5D6DBA66-F1E8-5ED6-8E21-121ABD3CB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4B54410F-18AF-C5D6-6786-4A8D798D4749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215900" y="812800"/>
            <a:ext cx="7124700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E2CD831-1882-46B0-2F70-59397716D71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ES" altLang="en-E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0592883-50A6-BE3A-40B2-7B59C645C356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es-ES" altLang="en-E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FF5C147D-87C5-C7EE-3B53-04107550266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es-ES" altLang="en-E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362ACC8-5C51-3190-26E0-B26644830BA2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es-ES" altLang="en-E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7AA89259-3032-C128-462F-F5F19B1BE2E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F944786E-422D-D249-ABE0-CFDF1B98F90B}" type="slidenum">
              <a:rPr lang="es-ES" altLang="en-ES"/>
              <a:pPr/>
              <a:t>‹#›</a:t>
            </a:fld>
            <a:endParaRPr lang="es-ES" altLang="en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AD47A1D-062B-EC81-F10D-8A4F91721D5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2A687D-A0E8-6C4C-B8A0-82A9F819EC29}" type="slidenum">
              <a:rPr lang="es-ES" altLang="en-ES"/>
              <a:pPr/>
              <a:t>1</a:t>
            </a:fld>
            <a:endParaRPr lang="es-ES" altLang="en-ES"/>
          </a:p>
        </p:txBody>
      </p:sp>
      <p:sp>
        <p:nvSpPr>
          <p:cNvPr id="7169" name="Text Box 1">
            <a:extLst>
              <a:ext uri="{FF2B5EF4-FFF2-40B4-BE49-F238E27FC236}">
                <a16:creationId xmlns:a16="http://schemas.microsoft.com/office/drawing/2014/main" id="{3AF829AB-2B10-9385-199C-00F6BAA002B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D9144835-CB75-5887-1517-756F501B963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 altLang="en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D13F74A-032A-CFDC-7CD5-A92875813C8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FEAA7C-6096-544C-AB72-EA678D2AABEB}" type="slidenum">
              <a:rPr lang="es-ES" altLang="en-ES"/>
              <a:pPr/>
              <a:t>2</a:t>
            </a:fld>
            <a:endParaRPr lang="es-ES" altLang="en-ES"/>
          </a:p>
        </p:txBody>
      </p:sp>
      <p:sp>
        <p:nvSpPr>
          <p:cNvPr id="8193" name="Text Box 1">
            <a:extLst>
              <a:ext uri="{FF2B5EF4-FFF2-40B4-BE49-F238E27FC236}">
                <a16:creationId xmlns:a16="http://schemas.microsoft.com/office/drawing/2014/main" id="{C29BEFDD-49D0-23C9-93B5-4D9C53D142F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5900" y="812800"/>
            <a:ext cx="7126288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C4176E31-EBA4-7186-E39A-570C6AC82AC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 altLang="en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E9F11C8-C536-46F0-A3EF-27BC3F8CC24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D4085A-C185-C949-8DCC-E7436D4E79E1}" type="slidenum">
              <a:rPr lang="es-ES" altLang="en-ES"/>
              <a:pPr/>
              <a:t>3</a:t>
            </a:fld>
            <a:endParaRPr lang="es-ES" altLang="en-ES"/>
          </a:p>
        </p:txBody>
      </p:sp>
      <p:sp>
        <p:nvSpPr>
          <p:cNvPr id="9217" name="Text Box 1">
            <a:extLst>
              <a:ext uri="{FF2B5EF4-FFF2-40B4-BE49-F238E27FC236}">
                <a16:creationId xmlns:a16="http://schemas.microsoft.com/office/drawing/2014/main" id="{0F288FBB-929E-824E-4080-B9C22925877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AA27200A-AC77-D3C4-8544-462D73842F6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 altLang="en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264C809-3A9F-24B0-BBD5-F233776B3FA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4F48CB-E9F3-4F42-B4B2-F9784AC796DD}" type="slidenum">
              <a:rPr lang="es-ES" altLang="en-ES"/>
              <a:pPr/>
              <a:t>4</a:t>
            </a:fld>
            <a:endParaRPr lang="es-ES" altLang="en-ES"/>
          </a:p>
        </p:txBody>
      </p:sp>
      <p:sp>
        <p:nvSpPr>
          <p:cNvPr id="10241" name="Text Box 1">
            <a:extLst>
              <a:ext uri="{FF2B5EF4-FFF2-40B4-BE49-F238E27FC236}">
                <a16:creationId xmlns:a16="http://schemas.microsoft.com/office/drawing/2014/main" id="{A3AA2692-E9DC-781E-127C-04C3E981D00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698FB1C8-C24E-D640-62AE-C48B80DA50E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ES" altLang="en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27B5B-450D-2453-FA39-009563BE9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F5CC8E-CE55-4117-A817-6ABAA6DAA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FBFD8-B9E5-7044-F10D-8A78E04A66D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A310D-810A-1636-CF84-0419AAB250C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EEE9A-F1DF-1764-C9E0-A48BEB13A3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1E4C2D-563D-B84C-9ED1-BF558F20C163}" type="slidenum">
              <a:rPr lang="es-ES" altLang="en-ES"/>
              <a:pPr/>
              <a:t>‹#›</a:t>
            </a:fld>
            <a:endParaRPr lang="es-ES" altLang="en-ES"/>
          </a:p>
        </p:txBody>
      </p:sp>
    </p:spTree>
    <p:extLst>
      <p:ext uri="{BB962C8B-B14F-4D97-AF65-F5344CB8AC3E}">
        <p14:creationId xmlns:p14="http://schemas.microsoft.com/office/powerpoint/2010/main" val="1087871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61A08-C859-827C-0D9A-AA4199BC8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77ED9F-739D-242B-7510-AEBE3A224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AFC23-7FCC-09ED-A10B-AE8998ADB76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2854E-4B87-AE66-E501-F5355F9AB76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243DC-D16A-10B0-9E75-FB13D7292E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D23A63A-AA57-9E4A-BDB0-3ADF80CCB260}" type="slidenum">
              <a:rPr lang="es-ES" altLang="en-ES"/>
              <a:pPr/>
              <a:t>‹#›</a:t>
            </a:fld>
            <a:endParaRPr lang="es-ES" altLang="en-ES"/>
          </a:p>
        </p:txBody>
      </p:sp>
    </p:spTree>
    <p:extLst>
      <p:ext uri="{BB962C8B-B14F-4D97-AF65-F5344CB8AC3E}">
        <p14:creationId xmlns:p14="http://schemas.microsoft.com/office/powerpoint/2010/main" val="297819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A02BA2-0E51-4437-2ACA-56BF456D5F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4088" y="225425"/>
            <a:ext cx="2266950" cy="438626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F6DC53-5560-6753-F2C1-725D9A217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48450" cy="438626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B4998-A824-DC6B-13D5-ACA6452E641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2DB85-C648-4E54-AD20-3EBB6BC657D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F4B3-8516-075A-A608-C39BB5D275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764D21-C3EE-B84F-94DD-12766C2A4AC5}" type="slidenum">
              <a:rPr lang="es-ES" altLang="en-ES"/>
              <a:pPr/>
              <a:t>‹#›</a:t>
            </a:fld>
            <a:endParaRPr lang="es-ES" altLang="en-ES"/>
          </a:p>
        </p:txBody>
      </p:sp>
    </p:spTree>
    <p:extLst>
      <p:ext uri="{BB962C8B-B14F-4D97-AF65-F5344CB8AC3E}">
        <p14:creationId xmlns:p14="http://schemas.microsoft.com/office/powerpoint/2010/main" val="1553701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3C804-C8E6-D0B0-408A-956EB146D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25425"/>
            <a:ext cx="9067800" cy="9429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C2298E-5314-55AA-E9A3-6F98C60D09F4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503238" y="5165725"/>
            <a:ext cx="2344737" cy="387350"/>
          </a:xfrm>
        </p:spPr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C3AE75-F2BB-A07E-0F42-0849E6E4B78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448050" y="5165725"/>
            <a:ext cx="3192463" cy="387350"/>
          </a:xfrm>
        </p:spPr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C2751-0109-2DB4-6032-AB468FCEF8C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227888" y="5165725"/>
            <a:ext cx="2344737" cy="387350"/>
          </a:xfrm>
        </p:spPr>
        <p:txBody>
          <a:bodyPr/>
          <a:lstStyle>
            <a:lvl1pPr>
              <a:defRPr/>
            </a:lvl1pPr>
          </a:lstStyle>
          <a:p>
            <a:fld id="{EF2B8C33-CC63-6A40-A130-E8AD705539F2}" type="slidenum">
              <a:rPr lang="es-ES" altLang="en-ES"/>
              <a:pPr/>
              <a:t>‹#›</a:t>
            </a:fld>
            <a:endParaRPr lang="es-ES" altLang="en-ES"/>
          </a:p>
        </p:txBody>
      </p:sp>
    </p:spTree>
    <p:extLst>
      <p:ext uri="{BB962C8B-B14F-4D97-AF65-F5344CB8AC3E}">
        <p14:creationId xmlns:p14="http://schemas.microsoft.com/office/powerpoint/2010/main" val="410726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437AF-5127-E0AA-3EFC-BA1F87105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97B73-C887-DF08-D6D1-D138294BE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91E93-3936-6E53-D9BD-FD68D6BB923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A427-5663-5FF3-6CE1-4EE4FF075BE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042F5-CF0B-EA82-4BAB-DD31D29437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234B6BC-A07D-7A4B-8541-199A21C6CDB6}" type="slidenum">
              <a:rPr lang="es-ES" altLang="en-ES"/>
              <a:pPr/>
              <a:t>‹#›</a:t>
            </a:fld>
            <a:endParaRPr lang="es-ES" altLang="en-ES"/>
          </a:p>
        </p:txBody>
      </p:sp>
    </p:spTree>
    <p:extLst>
      <p:ext uri="{BB962C8B-B14F-4D97-AF65-F5344CB8AC3E}">
        <p14:creationId xmlns:p14="http://schemas.microsoft.com/office/powerpoint/2010/main" val="120311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C1F71-D0F9-FA45-C193-34BDDE097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92D8D-45C1-7211-3927-48D18C2C5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683B8-E5F9-66FD-34C4-B5154BC9320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F6E41-0783-940D-4B38-EA686D67B7D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D7831-E54A-3C47-9D4B-9D582987FD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8C4079-389E-0F4D-B8E6-32B3E78FC4E4}" type="slidenum">
              <a:rPr lang="es-ES" altLang="en-ES"/>
              <a:pPr/>
              <a:t>‹#›</a:t>
            </a:fld>
            <a:endParaRPr lang="es-ES" altLang="en-ES"/>
          </a:p>
        </p:txBody>
      </p:sp>
    </p:spTree>
    <p:extLst>
      <p:ext uri="{BB962C8B-B14F-4D97-AF65-F5344CB8AC3E}">
        <p14:creationId xmlns:p14="http://schemas.microsoft.com/office/powerpoint/2010/main" val="2908083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64EEB-39F1-24E6-E891-C39827C2D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A74D9-48FF-0577-798A-5C9FBC5C8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7700" cy="32845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031C9D-ADE7-0298-5088-B033183DD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3338" y="1327150"/>
            <a:ext cx="4457700" cy="32845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008AED-09BB-69F2-7F49-2A2AB52309E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DD9A3-E4C9-3C9B-1726-803F0AC2AE1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2D5D0-CCCD-35C9-04E1-AFFD14A64B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145160B-2F8A-F745-B3F3-16FD3DAFE5D9}" type="slidenum">
              <a:rPr lang="es-ES" altLang="en-ES"/>
              <a:pPr/>
              <a:t>‹#›</a:t>
            </a:fld>
            <a:endParaRPr lang="es-ES" altLang="en-ES"/>
          </a:p>
        </p:txBody>
      </p:sp>
    </p:spTree>
    <p:extLst>
      <p:ext uri="{BB962C8B-B14F-4D97-AF65-F5344CB8AC3E}">
        <p14:creationId xmlns:p14="http://schemas.microsoft.com/office/powerpoint/2010/main" val="320100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F3E19-676D-7237-BA9D-6AA3CEFFB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9F1B0-2017-92B4-EC30-AAD07726B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8360B8-B981-B076-8E23-F9DC1311F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8E93F-3ED4-D0E8-DC2D-5BF1FD72C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E3F9D2-FED7-07D9-0194-9A4AF4470A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2AC386-4611-9A8C-5804-595D8CA22B1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C1AE66-3666-76E7-2D91-F661CF57876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36D65F-579C-BE8D-EC69-6D54FA1E9D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222F0A4-D09A-4943-9995-3DD5EF066DCD}" type="slidenum">
              <a:rPr lang="es-ES" altLang="en-ES"/>
              <a:pPr/>
              <a:t>‹#›</a:t>
            </a:fld>
            <a:endParaRPr lang="es-ES" altLang="en-ES"/>
          </a:p>
        </p:txBody>
      </p:sp>
    </p:spTree>
    <p:extLst>
      <p:ext uri="{BB962C8B-B14F-4D97-AF65-F5344CB8AC3E}">
        <p14:creationId xmlns:p14="http://schemas.microsoft.com/office/powerpoint/2010/main" val="476257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96D00-AC79-A04E-8593-F62A2338F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6FE8C8-6C87-91D9-A5C1-2496B270C35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73EF6-2E79-D911-9F31-41BCD912049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77FA0F-B6BD-0EF1-E054-298B694AA6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2F6A42A-A474-B341-8D99-05919D0BD086}" type="slidenum">
              <a:rPr lang="es-ES" altLang="en-ES"/>
              <a:pPr/>
              <a:t>‹#›</a:t>
            </a:fld>
            <a:endParaRPr lang="es-ES" altLang="en-ES"/>
          </a:p>
        </p:txBody>
      </p:sp>
    </p:spTree>
    <p:extLst>
      <p:ext uri="{BB962C8B-B14F-4D97-AF65-F5344CB8AC3E}">
        <p14:creationId xmlns:p14="http://schemas.microsoft.com/office/powerpoint/2010/main" val="330306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2AABA7-58DA-B156-B398-768C4EE6A3A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573833-85E8-C495-F54B-A24CA4B08D3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CA6F7-186C-3620-2E6B-7E9F46D569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965C89-A609-514E-A407-251814577170}" type="slidenum">
              <a:rPr lang="es-ES" altLang="en-ES"/>
              <a:pPr/>
              <a:t>‹#›</a:t>
            </a:fld>
            <a:endParaRPr lang="es-ES" altLang="en-ES"/>
          </a:p>
        </p:txBody>
      </p:sp>
    </p:spTree>
    <p:extLst>
      <p:ext uri="{BB962C8B-B14F-4D97-AF65-F5344CB8AC3E}">
        <p14:creationId xmlns:p14="http://schemas.microsoft.com/office/powerpoint/2010/main" val="319025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F248E-FF22-F65E-1319-E08ADFD42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BDE41-137E-F84E-22EF-ED71F1108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03C19-7804-E058-CAD7-A38985049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39BE2-DFCC-0D75-5981-B459FA9CA3F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CD67D6-C421-FE93-B010-AC6665F5CB6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BD516E-5036-14AF-378B-A87E01B2B5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75CDE75-DA51-A946-82AE-8F4D97FEBACE}" type="slidenum">
              <a:rPr lang="es-ES" altLang="en-ES"/>
              <a:pPr/>
              <a:t>‹#›</a:t>
            </a:fld>
            <a:endParaRPr lang="es-ES" altLang="en-ES"/>
          </a:p>
        </p:txBody>
      </p:sp>
    </p:spTree>
    <p:extLst>
      <p:ext uri="{BB962C8B-B14F-4D97-AF65-F5344CB8AC3E}">
        <p14:creationId xmlns:p14="http://schemas.microsoft.com/office/powerpoint/2010/main" val="322393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15559-A3A0-4540-EC19-7D3DE887A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CE73D4-2EF0-3DEF-31E0-23AC0B4281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CDF9C0-B20C-E1F7-C655-AF7629825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813BEE-B530-8486-E1CE-1F92F2F9319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99A42-470F-0227-56DB-B0FF78C5BF0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088B0-4361-6166-2A5B-C14581F95C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BFCD6E-8756-B543-8FD4-C8C83EFEADAE}" type="slidenum">
              <a:rPr lang="es-ES" altLang="en-ES"/>
              <a:pPr/>
              <a:t>‹#›</a:t>
            </a:fld>
            <a:endParaRPr lang="es-ES" altLang="en-ES"/>
          </a:p>
        </p:txBody>
      </p:sp>
    </p:spTree>
    <p:extLst>
      <p:ext uri="{BB962C8B-B14F-4D97-AF65-F5344CB8AC3E}">
        <p14:creationId xmlns:p14="http://schemas.microsoft.com/office/powerpoint/2010/main" val="1160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61C91E5A-898B-7300-930C-400336B1FE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67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ES"/>
              <a:t>Pulse para editar el formato del texto de título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CAF5E2D-2104-A7AE-2AE7-82B4F4F887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67800" cy="32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ES"/>
              <a:t>Pulse para editar el formato de texto del esquema</a:t>
            </a:r>
          </a:p>
          <a:p>
            <a:pPr lvl="1"/>
            <a:r>
              <a:rPr lang="en-GB" altLang="en-ES"/>
              <a:t>Segundo nivel del esquema</a:t>
            </a:r>
          </a:p>
          <a:p>
            <a:pPr lvl="2"/>
            <a:r>
              <a:rPr lang="en-GB" altLang="en-ES"/>
              <a:t>Tercer nivel del esquema</a:t>
            </a:r>
          </a:p>
          <a:p>
            <a:pPr lvl="3"/>
            <a:r>
              <a:rPr lang="en-GB" altLang="en-ES"/>
              <a:t>Cuarto nivel del esquema</a:t>
            </a:r>
          </a:p>
          <a:p>
            <a:pPr lvl="4"/>
            <a:r>
              <a:rPr lang="en-GB" altLang="en-ES"/>
              <a:t>Quinto nivel del esquema</a:t>
            </a:r>
          </a:p>
          <a:p>
            <a:pPr lvl="4"/>
            <a:r>
              <a:rPr lang="en-GB" altLang="en-ES"/>
              <a:t>Sexto nivel del esquema</a:t>
            </a:r>
          </a:p>
          <a:p>
            <a:pPr lvl="4"/>
            <a:r>
              <a:rPr lang="en-GB" altLang="en-ES"/>
              <a:t>Séptimo nivel del esquema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DE0DC54-C708-1949-7442-5B1109C28F0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5165725"/>
            <a:ext cx="2344737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es-ES" altLang="en-E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D30ABBC-5F4B-D469-05BA-6323EB9DFA92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5165725"/>
            <a:ext cx="31924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es-ES" altLang="en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5FAA8C3-929F-336D-18D3-3A287E05177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5165725"/>
            <a:ext cx="2344737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1A4CB194-F700-C142-BBFE-9F531093F075}" type="slidenum">
              <a:rPr lang="es-ES" altLang="en-ES"/>
              <a:pPr/>
              <a:t>‹#›</a:t>
            </a:fld>
            <a:endParaRPr lang="es-ES" altLang="en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ts val="1438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ts val="1150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ts val="87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ts val="588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ts val="300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A58186AF-1D83-51C5-F453-CAF22A20A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79038" cy="5668963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 anchor="ctr" anchorCtr="1"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s-ES" altLang="en-ES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40C32E1A-D2A8-99B3-25DA-AB1B8C387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79038" cy="566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7883E0E1-B7D8-F7DE-70B3-83E749C27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1395413"/>
            <a:ext cx="5400675" cy="2881312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s-ES" altLang="en-ES" sz="2800">
                <a:solidFill>
                  <a:srgbClr val="074779"/>
                </a:solidFill>
                <a:latin typeface="Arial Black" panose="020B0604020202020204" pitchFamily="34" charset="0"/>
              </a:rPr>
              <a:t>Título de la ponencia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id="{0A796918-D22B-139B-A840-0D87A30A0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79038" cy="566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580A444A-CE66-D59A-8D46-6EBAB192D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52525"/>
            <a:ext cx="8999538" cy="720725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s-ES" altLang="en-ES" sz="2800">
                <a:solidFill>
                  <a:srgbClr val="074779"/>
                </a:solidFill>
                <a:latin typeface="Arial Black" panose="020B0604020202020204" pitchFamily="34" charset="0"/>
              </a:rPr>
              <a:t>Título 1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43707BC-4A06-7EF0-1FFE-FB5C90085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871663"/>
            <a:ext cx="8999538" cy="720725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s-ES" altLang="en-ES"/>
              <a:t>Lorem ipsum tempor in in voluptate dolor officia irure est ut elit elit.</a:t>
            </a:r>
          </a:p>
          <a:p>
            <a:pPr algn="ctr">
              <a:lnSpc>
                <a:spcPct val="107000"/>
              </a:lnSpc>
              <a:buClrTx/>
              <a:buFontTx/>
              <a:buNone/>
            </a:pPr>
            <a:r>
              <a:rPr lang="es-ES" altLang="en-ES"/>
              <a:t>Eu quis Lorem enim elit officia labore officia veniam non pariatur.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B9A89249-B4A3-F35F-7C8F-5D4579FBD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989263"/>
            <a:ext cx="8999538" cy="720725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s-ES" altLang="en-ES" sz="2800">
                <a:solidFill>
                  <a:srgbClr val="074779"/>
                </a:solidFill>
                <a:latin typeface="Arial Black" panose="020B0604020202020204" pitchFamily="34" charset="0"/>
              </a:rPr>
              <a:t>Título 2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89F7503E-ECBB-FD14-E021-9137F6453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708400"/>
            <a:ext cx="8999538" cy="720725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s-ES" altLang="en-ES"/>
              <a:t>Lorem ipsum tempor in in voluptate dolor officia irure est ut elit elit.</a:t>
            </a:r>
          </a:p>
          <a:p>
            <a:pPr algn="ctr">
              <a:lnSpc>
                <a:spcPct val="107000"/>
              </a:lnSpc>
              <a:buClrTx/>
              <a:buFontTx/>
              <a:buNone/>
            </a:pPr>
            <a:r>
              <a:rPr lang="es-ES" altLang="en-ES"/>
              <a:t>Eu quis Lorem enim elit officia labore officia veniam non pariatur.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id="{864141D7-B12C-4684-B56A-953C80BA2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79038" cy="566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ts val="25"/>
          </a:spcBef>
          <a:spcAft>
            <a:spcPts val="25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ts val="25"/>
          </a:spcBef>
          <a:spcAft>
            <a:spcPts val="25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65</Words>
  <Application>Microsoft Macintosh PowerPoint</Application>
  <PresentationFormat>Custom</PresentationFormat>
  <Paragraphs>12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Times New Roman</vt:lpstr>
      <vt:lpstr>Arial</vt:lpstr>
      <vt:lpstr>Microsoft YaHei</vt:lpstr>
      <vt:lpstr>Segoe UI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Ana Magdalena Vargas Martínez</cp:lastModifiedBy>
  <cp:revision>4</cp:revision>
  <cp:lastPrinted>1601-01-01T00:00:00Z</cp:lastPrinted>
  <dcterms:created xsi:type="dcterms:W3CDTF">2023-07-19T11:41:49Z</dcterms:created>
  <dcterms:modified xsi:type="dcterms:W3CDTF">2023-07-21T18:04:36Z</dcterms:modified>
</cp:coreProperties>
</file>