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/>
    <p:restoredTop sz="94652"/>
  </p:normalViewPr>
  <p:slideViewPr>
    <p:cSldViewPr snapToGrid="0">
      <p:cViewPr varScale="1">
        <p:scale>
          <a:sx n="100" d="100"/>
          <a:sy n="100" d="100"/>
        </p:scale>
        <p:origin x="1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9BF10-438E-0DDE-452E-DD1D59CBF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9BF22-4B95-0B26-7CB5-35517A17F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3D947-F8E0-59AD-CAAB-F7551167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36704-EA80-8270-57D7-76E9E602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8A127-175D-D753-23B4-1C68B736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09901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FD4A8-CAC4-5F0C-2F1E-9A88948C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46694A-9A38-2A20-4BD2-81E399AA9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5A34A-8EB0-B264-1379-6D500E8C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E48A9-CC51-FD0D-1DA1-1B313CAB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80F91-B494-8A22-EC1C-A1834782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69681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430211-A651-3DDD-56DE-0041BAF97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C90AE-50FF-13AA-6951-1660F04B6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5BA79-C1FE-6C08-7A09-4F5B846E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CACB0-A5B9-144A-D7CD-088AC09A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78832-E6F1-87C6-CBB3-26F5856D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3057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8BC7B-C472-E9CC-46DB-DF584234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16C0-0642-03A3-2AF4-6B7A822E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36FCB-9A4B-EBF3-BDF5-71E8BAA3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0D42A-EB67-48F8-2805-FE26BFD1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259A-C9F6-CF30-E073-254678EE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3905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B74E6-7C20-74FF-A72E-99AC94AA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D2C5F-DA69-A9AC-D86E-845703FA9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CEE5-2E5B-0591-B249-951EF39E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06BCA-3C05-A782-B10A-77B21CCDD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B0182-79E0-DF68-BA8F-43BC6767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32189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C63FC-0B7F-009A-90F2-13227126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B290F-0177-7B77-361F-4FC073E45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2CF16-B903-6413-1F40-86BED4DF6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22040-705D-42A4-AF8B-4A052A81E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FBDA3-A30D-00A2-E7DE-664D226A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756AF-4104-4A26-A2AA-6B209143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0746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0EB5-71F7-432D-732D-6F9DE6C3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3685E-0DA4-A8DF-3608-E8951CE35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2CE84-E2AD-F573-B582-E4E42C33E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453E0-6F5D-F08C-004A-11EA61D46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AD1912-86B4-2FFC-2417-1DCDA462E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2E74A-8A04-F2AC-69E2-FA49BEE5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E6EF1D-DBFD-BA82-F413-C9D0B8F3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2372D-2A83-FD5A-9FEC-09732238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17096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ED218-D2AC-142F-030C-B6741466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59E19C-74A3-876F-BEBA-FBD08493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A7B38-624E-6C5E-E3CC-2D004CF9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2CFE42-6C73-C12F-5C0E-871883B5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55214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1A1F8A-4232-3DA0-7306-A1E95994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A0147-A8EC-FC80-5A45-2E6D9982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B00CB-24E9-CF8B-5429-98CDCCEB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68457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2F8DA-2B78-E42B-67B5-860123865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665A5-540A-313C-F8B1-D42245D6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B51BC-4128-5BFA-41A4-3D04A444A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073A6-97A6-2702-6E60-8E370F78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8A51A-06B7-AC41-6704-160F1A5C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FE1ED-F605-5B62-1769-5698CEDD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3711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C350-9459-C46D-FBEF-5C2F9858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7A474A-FD52-D8C8-9456-EBF155A6D4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81BFB-EFCD-B3C2-CA3F-39FAA6AE8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E1A4-A695-02AF-F278-D77448323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4A814-2382-5D9B-97A1-AAD1DA03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E2651-D751-8D0F-ECAE-31EDC087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1451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B4307C-E4B3-F631-BB61-11C7D716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B7DDB-A253-C60C-8578-95AF0BE40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E8803-3642-B38C-3A4D-428CB9882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68C8E3-1B8B-2143-AC49-AE6A9424087C}" type="datetimeFigureOut">
              <a:rPr lang="en-ES" smtClean="0"/>
              <a:t>21/7/25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F502E-D5F1-5A76-AB62-63EB8DE7E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82B82-F413-9CE0-2364-FD4289FDA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B0D264-ADD6-3844-96F1-3D155878CC0E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369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D520248-759C-B9CD-6339-7E30CC13A15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</a:blip>
          <a:srcRect t="-152" b="1"/>
          <a:stretch/>
        </p:blipFill>
        <p:spPr>
          <a:xfrm>
            <a:off x="661737" y="1669091"/>
            <a:ext cx="10890240" cy="2441066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4C2A72-0267-D800-27D5-34C8CD75DAEB}"/>
              </a:ext>
            </a:extLst>
          </p:cNvPr>
          <p:cNvSpPr txBox="1"/>
          <p:nvPr/>
        </p:nvSpPr>
        <p:spPr>
          <a:xfrm>
            <a:off x="3060412" y="4278130"/>
            <a:ext cx="6092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GB" b="1" i="0" dirty="0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"</a:t>
            </a:r>
            <a:r>
              <a:rPr lang="en-GB" b="1" i="0" dirty="0" err="1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Cuidados</a:t>
            </a:r>
            <a:r>
              <a:rPr lang="en-GB" b="1" i="0" dirty="0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 </a:t>
            </a:r>
            <a:r>
              <a:rPr lang="en-GB" b="1" i="0" dirty="0" err="1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comunitarios</a:t>
            </a:r>
            <a:r>
              <a:rPr lang="en-GB" b="1" i="0" dirty="0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: </a:t>
            </a:r>
            <a:r>
              <a:rPr lang="en-GB" b="1" i="0" dirty="0" err="1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fórum</a:t>
            </a:r>
            <a:r>
              <a:rPr lang="en-GB" b="1" i="0" dirty="0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 de la </a:t>
            </a:r>
            <a:r>
              <a:rPr lang="en-GB" b="1" i="0" dirty="0" err="1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complejidad</a:t>
            </a:r>
            <a:r>
              <a:rPr lang="en-GB" b="1" i="0" dirty="0">
                <a:solidFill>
                  <a:srgbClr val="945200"/>
                </a:solidFill>
                <a:effectLst/>
                <a:latin typeface="Papyrus" panose="020B0602040200020303" pitchFamily="34" charset="77"/>
              </a:rPr>
              <a:t>"</a:t>
            </a:r>
            <a:endParaRPr lang="en-GB" dirty="0">
              <a:solidFill>
                <a:srgbClr val="945200"/>
              </a:solidFill>
              <a:effectLst/>
              <a:latin typeface="Papyrus" panose="020B0602040200020303" pitchFamily="34" charset="77"/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0E599A07-94EC-FC76-7BF7-D57165ED33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235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9A9D46-8136-2C00-F02E-7AB2849CF267}"/>
              </a:ext>
            </a:extLst>
          </p:cNvPr>
          <p:cNvSpPr/>
          <p:nvPr/>
        </p:nvSpPr>
        <p:spPr>
          <a:xfrm>
            <a:off x="661737" y="854243"/>
            <a:ext cx="4668253" cy="192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8EC5A6-9398-98E2-77F9-799234C256B4}"/>
              </a:ext>
            </a:extLst>
          </p:cNvPr>
          <p:cNvSpPr/>
          <p:nvPr/>
        </p:nvSpPr>
        <p:spPr>
          <a:xfrm>
            <a:off x="5460673" y="890333"/>
            <a:ext cx="6069589" cy="238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10" name="Picture 9" descr="A logo with a spiral design&#10;&#10;Description automatically generated">
            <a:extLst>
              <a:ext uri="{FF2B5EF4-FFF2-40B4-BE49-F238E27FC236}">
                <a16:creationId xmlns:a16="http://schemas.microsoft.com/office/drawing/2014/main" id="{9BA37F2A-E406-AA6E-AB38-867F3D09A51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891"/>
          <a:stretch/>
        </p:blipFill>
        <p:spPr>
          <a:xfrm>
            <a:off x="-1429085" y="3786155"/>
            <a:ext cx="6616000" cy="347846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76DD541-9362-F21C-8043-AFDD144209CE}"/>
              </a:ext>
            </a:extLst>
          </p:cNvPr>
          <p:cNvSpPr txBox="1"/>
          <p:nvPr/>
        </p:nvSpPr>
        <p:spPr>
          <a:xfrm>
            <a:off x="672595" y="573178"/>
            <a:ext cx="1086852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GB" sz="3200" b="1" i="0" dirty="0">
                <a:solidFill>
                  <a:srgbClr val="E18E87"/>
                </a:solidFill>
                <a:effectLst/>
              </a:rPr>
              <a:t>VIII</a:t>
            </a:r>
            <a:r>
              <a:rPr lang="en-GB" dirty="0"/>
              <a:t> </a:t>
            </a:r>
            <a:r>
              <a:rPr lang="en-GB" b="1" i="0" dirty="0">
                <a:solidFill>
                  <a:srgbClr val="BA4723"/>
                </a:solidFill>
                <a:effectLst/>
              </a:rPr>
              <a:t>CONGRESO INTERNACIONAL Y </a:t>
            </a:r>
            <a:r>
              <a:rPr lang="en-GB" sz="3200" b="1" i="0" dirty="0">
                <a:solidFill>
                  <a:srgbClr val="E18E87"/>
                </a:solidFill>
                <a:effectLst/>
              </a:rPr>
              <a:t>XIV</a:t>
            </a:r>
            <a:r>
              <a:rPr lang="en-GB" b="1" i="0" dirty="0">
                <a:solidFill>
                  <a:srgbClr val="E18E87"/>
                </a:solidFill>
                <a:effectLst/>
              </a:rPr>
              <a:t> </a:t>
            </a:r>
            <a:r>
              <a:rPr lang="en-GB" b="1" i="0" dirty="0">
                <a:solidFill>
                  <a:srgbClr val="BA4723"/>
                </a:solidFill>
                <a:effectLst/>
              </a:rPr>
              <a:t>NACIONAL </a:t>
            </a:r>
          </a:p>
          <a:p>
            <a:pPr algn="ctr" rtl="0"/>
            <a:r>
              <a:rPr lang="en-GB" b="1" i="0" dirty="0">
                <a:solidFill>
                  <a:srgbClr val="BA4723"/>
                </a:solidFill>
                <a:effectLst/>
              </a:rPr>
              <a:t>DE LA ASOCIACIÓN DE ENFERMERÍA COMUNITARIA</a:t>
            </a:r>
            <a:endParaRPr lang="en-GB" dirty="0">
              <a:effectLst/>
            </a:endParaRPr>
          </a:p>
          <a:p>
            <a:pPr algn="ctr" rtl="0"/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XII Encuentro de </a:t>
            </a: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tutores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 y </a:t>
            </a: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residentes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 de Enfermería Familiar y </a:t>
            </a: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Comunitaria</a:t>
            </a:r>
            <a:endParaRPr lang="en-GB" sz="1600" b="1" dirty="0">
              <a:solidFill>
                <a:schemeClr val="accent1">
                  <a:lumMod val="50000"/>
                </a:schemeClr>
              </a:solidFill>
              <a:effectLst/>
              <a:latin typeface="Alliance Platt Italic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A6ED2E-4020-A6C0-ED21-275FFBDD6271}"/>
              </a:ext>
            </a:extLst>
          </p:cNvPr>
          <p:cNvSpPr txBox="1"/>
          <p:nvPr/>
        </p:nvSpPr>
        <p:spPr>
          <a:xfrm>
            <a:off x="8939464" y="5663857"/>
            <a:ext cx="2009273" cy="369332"/>
          </a:xfrm>
          <a:prstGeom prst="rect">
            <a:avLst/>
          </a:prstGeom>
          <a:solidFill>
            <a:srgbClr val="9411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ES" i="1" dirty="0">
                <a:solidFill>
                  <a:schemeClr val="bg1"/>
                </a:solidFill>
              </a:rPr>
              <a:t>#AECTarragona25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CCDA72-C185-9A93-1F53-878BD637E16E}"/>
              </a:ext>
            </a:extLst>
          </p:cNvPr>
          <p:cNvSpPr/>
          <p:nvPr/>
        </p:nvSpPr>
        <p:spPr>
          <a:xfrm>
            <a:off x="676119" y="1623746"/>
            <a:ext cx="4546892" cy="2254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50A634-6427-CAFA-3389-0B5F00A41C39}"/>
              </a:ext>
            </a:extLst>
          </p:cNvPr>
          <p:cNvSpPr/>
          <p:nvPr/>
        </p:nvSpPr>
        <p:spPr>
          <a:xfrm>
            <a:off x="5691673" y="1629281"/>
            <a:ext cx="5824207" cy="219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27522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57E5-0CA2-9107-A1A3-AB095F1D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452" y="17041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ES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ponencia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06BE1A35-3823-4561-CB6A-AFB5ECEEDC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235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DD6B27-9603-4C14-29F3-6AA37EE9613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</a:blip>
          <a:srcRect t="-152" b="1"/>
          <a:stretch/>
        </p:blipFill>
        <p:spPr>
          <a:xfrm>
            <a:off x="5050725" y="4750244"/>
            <a:ext cx="6495883" cy="1456063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pic>
        <p:nvPicPr>
          <p:cNvPr id="7" name="Picture 6" descr="A logo with a spiral design&#10;&#10;Description automatically generated">
            <a:extLst>
              <a:ext uri="{FF2B5EF4-FFF2-40B4-BE49-F238E27FC236}">
                <a16:creationId xmlns:a16="http://schemas.microsoft.com/office/drawing/2014/main" id="{FBC7CB76-7729-8D41-5E5E-B73CD3236D9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891"/>
          <a:stretch/>
        </p:blipFill>
        <p:spPr>
          <a:xfrm>
            <a:off x="-1043364" y="4725357"/>
            <a:ext cx="4637464" cy="243821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D0504BD-C4F6-48DD-5FD5-5A1A9E5FDFA8}"/>
              </a:ext>
            </a:extLst>
          </p:cNvPr>
          <p:cNvSpPr/>
          <p:nvPr/>
        </p:nvSpPr>
        <p:spPr>
          <a:xfrm>
            <a:off x="4717115" y="4529841"/>
            <a:ext cx="6817461" cy="222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6258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DB4D5-578B-0459-BF62-EB5A9C0CC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>
            <a:extLst>
              <a:ext uri="{FF2B5EF4-FFF2-40B4-BE49-F238E27FC236}">
                <a16:creationId xmlns:a16="http://schemas.microsoft.com/office/drawing/2014/main" id="{69EE88AC-2A56-5D99-983C-95E1C1ECAD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235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304539-FEE7-3CE4-357D-7DC5EC11480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</a:blip>
          <a:srcRect t="-152" b="1"/>
          <a:stretch/>
        </p:blipFill>
        <p:spPr>
          <a:xfrm>
            <a:off x="5050725" y="4750244"/>
            <a:ext cx="6495883" cy="1456063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FD49A86-4BEB-1051-BF99-F5BEB2B20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31" y="1111360"/>
            <a:ext cx="8999538" cy="72072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s-ES" altLang="en-ES" sz="2800" dirty="0">
                <a:solidFill>
                  <a:srgbClr val="074779"/>
                </a:solidFill>
                <a:latin typeface="Arial Black" panose="020B0604020202020204" pitchFamily="34" charset="0"/>
              </a:rPr>
              <a:t>Título 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964C072-EA43-23B3-EDD5-6FC0D2878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31" y="1830498"/>
            <a:ext cx="8999538" cy="72072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s-ES" altLang="en-ES"/>
              <a:t>Lorem ipsum tempor in in voluptate dolor officia irure est ut elit elit.</a:t>
            </a:r>
          </a:p>
          <a:p>
            <a:pPr algn="ctr">
              <a:lnSpc>
                <a:spcPct val="107000"/>
              </a:lnSpc>
              <a:buClrTx/>
              <a:buFontTx/>
              <a:buNone/>
            </a:pPr>
            <a:r>
              <a:rPr lang="es-ES" altLang="en-ES"/>
              <a:t>Eu quis Lorem enim elit officia labore officia veniam non pariatur.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8EDEED9-FFC4-85A8-CE20-3F4B2913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31" y="2948098"/>
            <a:ext cx="8999538" cy="72072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s-ES" altLang="en-ES" sz="2800">
                <a:solidFill>
                  <a:srgbClr val="074779"/>
                </a:solidFill>
                <a:latin typeface="Arial Black" panose="020B0604020202020204" pitchFamily="34" charset="0"/>
              </a:rPr>
              <a:t>Título 2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B6519FA3-663D-1338-3BCF-3990A1779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31" y="3667235"/>
            <a:ext cx="8999538" cy="72072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s-ES" altLang="en-ES"/>
              <a:t>Lorem ipsum tempor in in voluptate dolor officia irure est ut elit elit.</a:t>
            </a:r>
          </a:p>
          <a:p>
            <a:pPr algn="ctr">
              <a:lnSpc>
                <a:spcPct val="107000"/>
              </a:lnSpc>
              <a:buClrTx/>
              <a:buFontTx/>
              <a:buNone/>
            </a:pPr>
            <a:r>
              <a:rPr lang="es-ES" altLang="en-ES"/>
              <a:t>Eu quis Lorem enim elit officia labore officia veniam non pariatur.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D7CE-C5FC-E0D7-BA8F-96877E1FF62D}"/>
              </a:ext>
            </a:extLst>
          </p:cNvPr>
          <p:cNvSpPr/>
          <p:nvPr/>
        </p:nvSpPr>
        <p:spPr>
          <a:xfrm>
            <a:off x="4717115" y="4529841"/>
            <a:ext cx="6817461" cy="222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3" name="Picture 2" descr="A logo with a spiral design&#10;&#10;Description automatically generated">
            <a:extLst>
              <a:ext uri="{FF2B5EF4-FFF2-40B4-BE49-F238E27FC236}">
                <a16:creationId xmlns:a16="http://schemas.microsoft.com/office/drawing/2014/main" id="{E0D3E5D5-2B5D-FE83-F850-10BB2851E5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891"/>
          <a:stretch/>
        </p:blipFill>
        <p:spPr>
          <a:xfrm>
            <a:off x="-1043364" y="4725357"/>
            <a:ext cx="4637464" cy="243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1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44132-8E37-0CD6-C2E4-E918D3FA8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>
            <a:extLst>
              <a:ext uri="{FF2B5EF4-FFF2-40B4-BE49-F238E27FC236}">
                <a16:creationId xmlns:a16="http://schemas.microsoft.com/office/drawing/2014/main" id="{EC2BE51B-8AAE-6F43-C08B-CE19812864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235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F95937-C3BB-901A-2180-6A2788BF9F3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</a:blip>
          <a:srcRect t="-152" b="1"/>
          <a:stretch/>
        </p:blipFill>
        <p:spPr>
          <a:xfrm>
            <a:off x="5050725" y="4750244"/>
            <a:ext cx="6495883" cy="1456063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B94DE63-D2B7-0885-8783-98AFD77CF55E}"/>
              </a:ext>
            </a:extLst>
          </p:cNvPr>
          <p:cNvSpPr/>
          <p:nvPr/>
        </p:nvSpPr>
        <p:spPr>
          <a:xfrm>
            <a:off x="4717115" y="4529841"/>
            <a:ext cx="6817461" cy="222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3" name="Picture 2" descr="A logo with a spiral design&#10;&#10;Description automatically generated">
            <a:extLst>
              <a:ext uri="{FF2B5EF4-FFF2-40B4-BE49-F238E27FC236}">
                <a16:creationId xmlns:a16="http://schemas.microsoft.com/office/drawing/2014/main" id="{2EBB86A1-035C-A275-07C4-228E48C48F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891"/>
          <a:stretch/>
        </p:blipFill>
        <p:spPr>
          <a:xfrm>
            <a:off x="-1043364" y="4725357"/>
            <a:ext cx="4637464" cy="243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2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C4E151C-9076-3A49-A27D-D5ABDCFC8A75}" vid="{2731DA99-FFA6-CB48-A264-0575BBFBC8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Alliance Platt Italic</vt:lpstr>
      <vt:lpstr>Aptos</vt:lpstr>
      <vt:lpstr>Aptos Display</vt:lpstr>
      <vt:lpstr>Arial</vt:lpstr>
      <vt:lpstr>Arial Black</vt:lpstr>
      <vt:lpstr>Papyrus</vt:lpstr>
      <vt:lpstr>Office Theme</vt:lpstr>
      <vt:lpstr>PowerPoint Presentation</vt:lpstr>
      <vt:lpstr>Título de la ponencia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MAGDALENA VARGAS MARTINEZ</dc:creator>
  <cp:lastModifiedBy>ANA MAGDALENA VARGAS MARTINEZ</cp:lastModifiedBy>
  <cp:revision>1</cp:revision>
  <dcterms:created xsi:type="dcterms:W3CDTF">2025-07-21T11:05:20Z</dcterms:created>
  <dcterms:modified xsi:type="dcterms:W3CDTF">2025-07-21T11:05:36Z</dcterms:modified>
</cp:coreProperties>
</file>